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81565-414D-3D4D-BCEA-E243E031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59E7F-1667-4345-A23D-E85A2CD17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E1F49-517C-0849-88AA-1B4FA417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A853F-1C49-4144-A0A7-DC293144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8B035-C743-B94B-A9CA-E04A11548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2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E71CC-3381-8D4C-ACDD-745E5DED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435BF-C54E-7D4E-B861-CDCCC9C3D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4B830-E7DD-C742-8B00-68A47E56C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B459D-9E7D-EB4E-8FA6-874481840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CED4B-0B3F-8942-A0D0-C1D94C98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F253CA-2318-4043-B134-76685D1F2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8F7F5-4AD2-3C40-AF58-3908AC4DC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BF91A-30D2-2F4E-91DD-56A56368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237FA-3974-2549-A9F4-C0C5325D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A0385-F45E-DE4A-B254-7D1AC532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0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B2C35-85EB-964B-AAF6-28DBCD28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468C6-87C6-3145-9631-4670BF1BF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BFB14-5E7A-5246-9536-A17C9704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7970F-3713-0A41-8BC1-410B8B6C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16EDB-4C4E-A14A-8E67-7481B84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CD27-57A6-A340-A4B8-C640F0A3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D8D42-37F3-0743-8B45-A411A4B22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7B6FC-F499-704C-AB93-1A1B2288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4AEAC-3690-9645-96BB-ECDB177E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8E124-A95A-744B-A9AB-0A8887A5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D6490-12AD-6946-A0DE-ED230EA59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93830-77E0-C243-ADE5-07580670DE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DA692-D695-2D4A-9CFF-EBA20E13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C446C-3292-B64C-8FBB-7D505516E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C578A-977F-9644-A2AC-051A5620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3D22A-92C0-AD4B-B4A3-37E577C2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3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5DC71-3B47-2D47-8136-CCD829124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E89CC-87DA-4740-B028-2BA495107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BCBBF-51FF-5747-80DF-8F21F0268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F0ECA-3A61-2F4F-8672-4D1A00F96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99303-897C-EC43-B547-5F443FFBE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FB035E-62A8-5548-A478-578F6EA8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7E455E-6770-554F-AE3F-C631A397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EEB649-3A5F-794F-8BA0-6F40D013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1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7A6AD-5B68-8145-947E-14006A39C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995FFE-AE61-0740-B0C6-7618C8467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61400-ED48-B541-B406-61572241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7D1D6-65E1-6949-8877-82094947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9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51C2AB-04CE-DA42-80E9-E525F050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F89F3-A23D-D94D-94F3-507B2936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013FE-B179-9644-BF51-E0524ECA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F52C-53C6-E34F-87D2-C7E67BB98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51BD6-70EB-0B48-BE50-EE1B290E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33933-245D-7B44-A260-7D229D5BC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47552-8077-0A4E-87B3-39E0DC72D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26699-8825-6B42-8D5F-D5CD43B8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4EA35-EF9D-1941-A075-B8808FCD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8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9C82A-12D4-5045-B614-3CC27A085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9D58C9-2C37-5348-83E5-EAA0EE303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5C4EF-C181-994F-9542-8C7E1C4B4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76084-B0F6-0E4F-8FA0-5C16EACF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E1758-C981-D745-8583-672F279A4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5A4B1-1591-0D44-8902-2E777F28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1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D1D31-A06C-8B48-A96D-41F5734C8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E8BF5-1634-1043-9240-BC8ED56E1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A752E-6331-604C-A954-121DFE5A9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834B-B33A-984D-B916-3EB268F06965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1380A-CF09-5546-AC69-42B1A557B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354B5-D3E1-7344-8088-034D119DB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D53D3-9ABA-8F46-987F-26B06AEE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5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4a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oung Doctor Speaking With His Patient by lightwavemedia | VideoHive">
            <a:extLst>
              <a:ext uri="{FF2B5EF4-FFF2-40B4-BE49-F238E27FC236}">
                <a16:creationId xmlns:a16="http://schemas.microsoft.com/office/drawing/2014/main" id="{479151EF-EB7F-6E4E-AE85-DE2DBDC4B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660" y="868065"/>
            <a:ext cx="7911548" cy="445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7BA0F6-82E1-EA4B-B6E7-53128E99817F}"/>
              </a:ext>
            </a:extLst>
          </p:cNvPr>
          <p:cNvSpPr txBox="1"/>
          <p:nvPr/>
        </p:nvSpPr>
        <p:spPr>
          <a:xfrm>
            <a:off x="1835425" y="5457461"/>
            <a:ext cx="8030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Joven:</a:t>
            </a:r>
          </a:p>
          <a:p>
            <a:endParaRPr lang="en-US" sz="2400" dirty="0"/>
          </a:p>
          <a:p>
            <a:r>
              <a:rPr lang="en-US" sz="2400" dirty="0" err="1"/>
              <a:t>Médico</a:t>
            </a:r>
            <a:r>
              <a:rPr lang="en-US" sz="2400" dirty="0"/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9B7659-A45F-CA45-93BD-CC111C8BC937}"/>
              </a:ext>
            </a:extLst>
          </p:cNvPr>
          <p:cNvSpPr txBox="1"/>
          <p:nvPr/>
        </p:nvSpPr>
        <p:spPr>
          <a:xfrm>
            <a:off x="1623391" y="337663"/>
            <a:ext cx="8454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Un </a:t>
            </a:r>
            <a:r>
              <a:rPr lang="en-US" sz="2400" dirty="0" err="1"/>
              <a:t>joven</a:t>
            </a:r>
            <a:r>
              <a:rPr lang="en-US" sz="2400" dirty="0"/>
              <a:t> americano </a:t>
            </a:r>
            <a:r>
              <a:rPr lang="en-US" sz="2400" dirty="0" err="1"/>
              <a:t>fue</a:t>
            </a:r>
            <a:r>
              <a:rPr lang="en-US" sz="2400" dirty="0"/>
              <a:t> a la consulta de un </a:t>
            </a:r>
            <a:r>
              <a:rPr lang="en-US" sz="2400" dirty="0" err="1"/>
              <a:t>médico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España</a:t>
            </a:r>
            <a:r>
              <a:rPr lang="en-US" sz="2400" dirty="0"/>
              <a:t>…</a:t>
            </a:r>
          </a:p>
        </p:txBody>
      </p:sp>
      <p:pic>
        <p:nvPicPr>
          <p:cNvPr id="7" name="Paciente cut.wav" descr="Paciente cut.wav">
            <a:hlinkClick r:id="" action="ppaction://media"/>
            <a:extLst>
              <a:ext uri="{FF2B5EF4-FFF2-40B4-BE49-F238E27FC236}">
                <a16:creationId xmlns:a16="http://schemas.microsoft.com/office/drawing/2014/main" id="{6E48A940-24EC-6243-B594-3FBC77A94C5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008122" y="5388724"/>
            <a:ext cx="658601" cy="658601"/>
          </a:xfrm>
          <a:prstGeom prst="rect">
            <a:avLst/>
          </a:prstGeom>
        </p:spPr>
      </p:pic>
      <p:pic>
        <p:nvPicPr>
          <p:cNvPr id="2" name="Audio Recording Oct 12, 2020 at 10:05:55 AM" descr="Audio Recording Oct 12, 2020 at 10:05:55 AM">
            <a:hlinkClick r:id="" action="ppaction://media"/>
            <a:extLst>
              <a:ext uri="{FF2B5EF4-FFF2-40B4-BE49-F238E27FC236}">
                <a16:creationId xmlns:a16="http://schemas.microsoft.com/office/drawing/2014/main" id="{C9FA147C-230E-9441-9411-7FCE2206743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119465" y="6047325"/>
            <a:ext cx="673201" cy="67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88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F63BF-D884-EE42-A7E4-A313D5F75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Joven: Doctor, </a:t>
            </a:r>
            <a:r>
              <a:rPr lang="en-US" dirty="0" err="1"/>
              <a:t>últimamente</a:t>
            </a:r>
            <a:r>
              <a:rPr lang="en-US" dirty="0"/>
              <a:t> </a:t>
            </a:r>
            <a:r>
              <a:rPr lang="en-US" dirty="0" err="1"/>
              <a:t>estoy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gordo</a:t>
            </a:r>
            <a:r>
              <a:rPr lang="en-US" dirty="0"/>
              <a:t> y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feo</a:t>
            </a:r>
            <a:r>
              <a:rPr lang="en-US" dirty="0"/>
              <a:t>.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tengo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Médico</a:t>
            </a:r>
            <a:r>
              <a:rPr lang="en-US" dirty="0"/>
              <a:t>: </a:t>
            </a:r>
            <a:r>
              <a:rPr lang="en-US" dirty="0" err="1"/>
              <a:t>Mucha</a:t>
            </a:r>
            <a:r>
              <a:rPr lang="en-US" dirty="0"/>
              <a:t> </a:t>
            </a:r>
            <a:r>
              <a:rPr lang="en-US" dirty="0" err="1"/>
              <a:t>razón</a:t>
            </a:r>
            <a:r>
              <a:rPr lang="en-US" dirty="0"/>
              <a:t>, </a:t>
            </a:r>
            <a:r>
              <a:rPr lang="en-US" dirty="0" err="1"/>
              <a:t>señor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923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40</Words>
  <Application>Microsoft Macintosh PowerPoint</Application>
  <PresentationFormat>Widescreen</PresentationFormat>
  <Paragraphs>7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Guo, Jingyi</dc:creator>
  <cp:lastModifiedBy>Rodriguez Sanchez, Enrique</cp:lastModifiedBy>
  <cp:revision>4</cp:revision>
  <dcterms:created xsi:type="dcterms:W3CDTF">2020-10-12T01:40:23Z</dcterms:created>
  <dcterms:modified xsi:type="dcterms:W3CDTF">2020-10-12T14:14:29Z</dcterms:modified>
</cp:coreProperties>
</file>